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1" r:id="rId3"/>
    <p:sldId id="273" r:id="rId4"/>
    <p:sldId id="257" r:id="rId5"/>
    <p:sldId id="258" r:id="rId6"/>
    <p:sldId id="259" r:id="rId7"/>
    <p:sldId id="260" r:id="rId8"/>
    <p:sldId id="261" r:id="rId9"/>
    <p:sldId id="262" r:id="rId10"/>
    <p:sldId id="263" r:id="rId11"/>
    <p:sldId id="264" r:id="rId12"/>
    <p:sldId id="265" r:id="rId13"/>
    <p:sldId id="266" r:id="rId14"/>
    <p:sldId id="272" r:id="rId15"/>
    <p:sldId id="267" r:id="rId16"/>
    <p:sldId id="268" r:id="rId17"/>
    <p:sldId id="269" r:id="rId18"/>
    <p:sldId id="270" r:id="rId19"/>
    <p:sldId id="274" r:id="rId20"/>
    <p:sldId id="275" r:id="rId21"/>
    <p:sldId id="276" r:id="rId22"/>
    <p:sldId id="277" r:id="rId23"/>
    <p:sldId id="278" r:id="rId24"/>
  </p:sldIdLst>
  <p:sldSz cx="9144000" cy="6858000" type="screen4x3"/>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7" d="100"/>
          <a:sy n="107" d="100"/>
        </p:scale>
        <p:origin x="-1650" y="-7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7" name="Date Placeholder 6"/>
          <p:cNvSpPr>
            <a:spLocks noGrp="1"/>
          </p:cNvSpPr>
          <p:nvPr>
            <p:ph type="dt" sz="half" idx="10"/>
          </p:nvPr>
        </p:nvSpPr>
        <p:spPr/>
        <p:txBody>
          <a:bodyPr/>
          <a:lstStyle/>
          <a:p>
            <a:fld id="{0D0D7C43-E404-4F36-923C-0F59BC918C93}" type="datetimeFigureOut">
              <a:rPr lang="es-MX" smtClean="0"/>
              <a:t>18/11/2020</a:t>
            </a:fld>
            <a:endParaRPr lang="es-MX"/>
          </a:p>
        </p:txBody>
      </p:sp>
      <p:sp>
        <p:nvSpPr>
          <p:cNvPr id="8" name="Slide Number Placeholder 7"/>
          <p:cNvSpPr>
            <a:spLocks noGrp="1"/>
          </p:cNvSpPr>
          <p:nvPr>
            <p:ph type="sldNum" sz="quarter" idx="11"/>
          </p:nvPr>
        </p:nvSpPr>
        <p:spPr/>
        <p:txBody>
          <a:bodyPr/>
          <a:lstStyle/>
          <a:p>
            <a:fld id="{83325B0A-8439-4924-B3DC-3177C2E9D46A}" type="slidenum">
              <a:rPr lang="es-MX" smtClean="0"/>
              <a:t>‹Nº›</a:t>
            </a:fld>
            <a:endParaRPr lang="es-MX"/>
          </a:p>
        </p:txBody>
      </p:sp>
      <p:sp>
        <p:nvSpPr>
          <p:cNvPr id="9" name="Footer Placeholder 8"/>
          <p:cNvSpPr>
            <a:spLocks noGrp="1"/>
          </p:cNvSpPr>
          <p:nvPr>
            <p:ph type="ftr" sz="quarter" idx="12"/>
          </p:nvPr>
        </p:nvSpPr>
        <p:spPr/>
        <p:txBody>
          <a:bodyPr/>
          <a:lstStyle/>
          <a:p>
            <a:endParaRPr lang="es-MX"/>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0D0D7C43-E404-4F36-923C-0F59BC918C93}" type="datetimeFigureOut">
              <a:rPr lang="es-MX" smtClean="0"/>
              <a:t>18/11/2020</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83325B0A-8439-4924-B3DC-3177C2E9D46A}" type="slidenum">
              <a:rPr lang="es-MX" smtClean="0"/>
              <a:t>‹Nº›</a:t>
            </a:fld>
            <a:endParaRPr lang="es-MX"/>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0D0D7C43-E404-4F36-923C-0F59BC918C93}" type="datetimeFigureOut">
              <a:rPr lang="es-MX" smtClean="0"/>
              <a:t>18/11/2020</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83325B0A-8439-4924-B3DC-3177C2E9D46A}" type="slidenum">
              <a:rPr lang="es-MX" smtClean="0"/>
              <a:t>‹Nº›</a:t>
            </a:fld>
            <a:endParaRPr lang="es-MX"/>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smtClean="0"/>
          </a:p>
        </p:txBody>
      </p:sp>
      <p:sp>
        <p:nvSpPr>
          <p:cNvPr id="4" name="Date Placeholder 3"/>
          <p:cNvSpPr>
            <a:spLocks noGrp="1"/>
          </p:cNvSpPr>
          <p:nvPr>
            <p:ph type="dt" sz="half" idx="10"/>
          </p:nvPr>
        </p:nvSpPr>
        <p:spPr/>
        <p:txBody>
          <a:bodyPr/>
          <a:lstStyle/>
          <a:p>
            <a:fld id="{0D0D7C43-E404-4F36-923C-0F59BC918C93}" type="datetimeFigureOut">
              <a:rPr lang="es-MX" smtClean="0"/>
              <a:t>18/11/2020</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83325B0A-8439-4924-B3DC-3177C2E9D46A}" type="slidenum">
              <a:rPr lang="es-MX" smtClean="0"/>
              <a:t>‹Nº›</a:t>
            </a:fld>
            <a:endParaRPr lang="es-MX"/>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0D0D7C43-E404-4F36-923C-0F59BC918C93}" type="datetimeFigureOut">
              <a:rPr lang="es-MX" smtClean="0"/>
              <a:t>18/11/2020</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83325B0A-8439-4924-B3DC-3177C2E9D46A}" type="slidenum">
              <a:rPr lang="es-MX" smtClean="0"/>
              <a:t>‹Nº›</a:t>
            </a:fld>
            <a:endParaRPr lang="es-MX"/>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smtClean="0"/>
          </a:p>
        </p:txBody>
      </p:sp>
      <p:sp>
        <p:nvSpPr>
          <p:cNvPr id="5" name="Date Placeholder 4"/>
          <p:cNvSpPr>
            <a:spLocks noGrp="1"/>
          </p:cNvSpPr>
          <p:nvPr>
            <p:ph type="dt" sz="half" idx="10"/>
          </p:nvPr>
        </p:nvSpPr>
        <p:spPr/>
        <p:txBody>
          <a:bodyPr/>
          <a:lstStyle/>
          <a:p>
            <a:fld id="{0D0D7C43-E404-4F36-923C-0F59BC918C93}" type="datetimeFigureOut">
              <a:rPr lang="es-MX" smtClean="0"/>
              <a:t>18/11/2020</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83325B0A-8439-4924-B3DC-3177C2E9D46A}" type="slidenum">
              <a:rPr lang="es-MX" smtClean="0"/>
              <a:t>‹Nº›</a:t>
            </a:fld>
            <a:endParaRPr lang="es-MX"/>
          </a:p>
        </p:txBody>
      </p:sp>
      <p:sp>
        <p:nvSpPr>
          <p:cNvPr id="9" name="Content Placeholder 8"/>
          <p:cNvSpPr>
            <a:spLocks noGrp="1"/>
          </p:cNvSpPr>
          <p:nvPr>
            <p:ph sz="quarter" idx="13"/>
          </p:nvPr>
        </p:nvSpPr>
        <p:spPr>
          <a:xfrm>
            <a:off x="365760" y="1600200"/>
            <a:ext cx="4041648" cy="452628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7" name="Date Placeholder 6"/>
          <p:cNvSpPr>
            <a:spLocks noGrp="1"/>
          </p:cNvSpPr>
          <p:nvPr>
            <p:ph type="dt" sz="half" idx="10"/>
          </p:nvPr>
        </p:nvSpPr>
        <p:spPr/>
        <p:txBody>
          <a:bodyPr/>
          <a:lstStyle/>
          <a:p>
            <a:fld id="{0D0D7C43-E404-4F36-923C-0F59BC918C93}" type="datetimeFigureOut">
              <a:rPr lang="es-MX" smtClean="0"/>
              <a:t>18/11/2020</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83325B0A-8439-4924-B3DC-3177C2E9D46A}" type="slidenum">
              <a:rPr lang="es-MX" smtClean="0"/>
              <a:t>‹Nº›</a:t>
            </a:fld>
            <a:endParaRPr lang="es-MX"/>
          </a:p>
        </p:txBody>
      </p:sp>
      <p:sp>
        <p:nvSpPr>
          <p:cNvPr id="11" name="Content Placeholder 10"/>
          <p:cNvSpPr>
            <a:spLocks noGrp="1"/>
          </p:cNvSpPr>
          <p:nvPr>
            <p:ph sz="quarter" idx="13"/>
          </p:nvPr>
        </p:nvSpPr>
        <p:spPr>
          <a:xfrm>
            <a:off x="457200" y="2212848"/>
            <a:ext cx="4041648" cy="3913632"/>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0D0D7C43-E404-4F36-923C-0F59BC918C93}" type="datetimeFigureOut">
              <a:rPr lang="es-MX" smtClean="0"/>
              <a:t>18/11/2020</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83325B0A-8439-4924-B3DC-3177C2E9D46A}" type="slidenum">
              <a:rPr lang="es-MX" smtClean="0"/>
              <a:t>‹Nº›</a:t>
            </a:fld>
            <a:endParaRPr lang="es-MX"/>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0D7C43-E404-4F36-923C-0F59BC918C93}" type="datetimeFigureOut">
              <a:rPr lang="es-MX" smtClean="0"/>
              <a:t>18/11/2020</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83325B0A-8439-4924-B3DC-3177C2E9D46A}" type="slidenum">
              <a:rPr lang="es-MX" smtClean="0"/>
              <a:t>‹Nº›</a:t>
            </a:fld>
            <a:endParaRPr lang="es-MX"/>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0D0D7C43-E404-4F36-923C-0F59BC918C93}" type="datetimeFigureOut">
              <a:rPr lang="es-MX" smtClean="0"/>
              <a:t>18/11/2020</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83325B0A-8439-4924-B3DC-3177C2E9D46A}" type="slidenum">
              <a:rPr lang="es-MX" smtClean="0"/>
              <a:t>‹Nº›</a:t>
            </a:fld>
            <a:endParaRPr lang="es-MX"/>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s-ES" smtClean="0"/>
              <a:t>Haga clic para modificar el estilo de título del patrón</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0D0D7C43-E404-4F36-923C-0F59BC918C93}" type="datetimeFigureOut">
              <a:rPr lang="es-MX" smtClean="0"/>
              <a:t>18/11/2020</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83325B0A-8439-4924-B3DC-3177C2E9D46A}" type="slidenum">
              <a:rPr lang="es-MX" smtClean="0"/>
              <a:t>‹Nº›</a:t>
            </a:fld>
            <a:endParaRPr lang="es-MX"/>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smtClean="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0D0D7C43-E404-4F36-923C-0F59BC918C93}" type="datetimeFigureOut">
              <a:rPr lang="es-MX" smtClean="0"/>
              <a:t>18/11/2020</a:t>
            </a:fld>
            <a:endParaRPr lang="es-MX"/>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s-MX"/>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83325B0A-8439-4924-B3DC-3177C2E9D46A}" type="slidenum">
              <a:rPr lang="es-MX" smtClean="0"/>
              <a:t>‹Nº›</a:t>
            </a:fld>
            <a:endParaRPr lang="es-MX"/>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642" t="8219" r="19548" b="9944"/>
          <a:stretch/>
        </p:blipFill>
        <p:spPr bwMode="auto">
          <a:xfrm>
            <a:off x="179512" y="260648"/>
            <a:ext cx="8856984" cy="6552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CuadroTexto"/>
          <p:cNvSpPr txBox="1"/>
          <p:nvPr/>
        </p:nvSpPr>
        <p:spPr>
          <a:xfrm>
            <a:off x="3131840" y="4725144"/>
            <a:ext cx="4896544" cy="1569660"/>
          </a:xfrm>
          <a:prstGeom prst="rect">
            <a:avLst/>
          </a:prstGeom>
          <a:noFill/>
        </p:spPr>
        <p:txBody>
          <a:bodyPr wrap="square" rtlCol="0">
            <a:spAutoFit/>
          </a:bodyPr>
          <a:lstStyle/>
          <a:p>
            <a:r>
              <a:rPr lang="es-MX" sz="3200" dirty="0"/>
              <a:t>Empresa biomédica renta y venta de quipo para rayos X.</a:t>
            </a:r>
          </a:p>
        </p:txBody>
      </p:sp>
    </p:spTree>
    <p:extLst>
      <p:ext uri="{BB962C8B-B14F-4D97-AF65-F5344CB8AC3E}">
        <p14:creationId xmlns:p14="http://schemas.microsoft.com/office/powerpoint/2010/main" val="29050377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190" t="10964" r="20654" b="18691"/>
          <a:stretch/>
        </p:blipFill>
        <p:spPr bwMode="auto">
          <a:xfrm>
            <a:off x="107504" y="188639"/>
            <a:ext cx="8784976" cy="6081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2172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689" t="11829" r="21095" b="14334"/>
          <a:stretch/>
        </p:blipFill>
        <p:spPr bwMode="auto">
          <a:xfrm>
            <a:off x="179512" y="260648"/>
            <a:ext cx="8568952" cy="6010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3527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660" t="15146" r="24378" b="18910"/>
          <a:stretch/>
        </p:blipFill>
        <p:spPr bwMode="auto">
          <a:xfrm>
            <a:off x="179512" y="188640"/>
            <a:ext cx="8799532" cy="604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3996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Código y diseño</a:t>
            </a:r>
            <a:br>
              <a:rPr lang="es-MX" dirty="0" smtClean="0"/>
            </a:br>
            <a:r>
              <a:rPr lang="es-MX" dirty="0" smtClean="0"/>
              <a:t> Equipos</a:t>
            </a:r>
            <a:endParaRPr lang="es-MX"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4699"/>
          <a:stretch/>
        </p:blipFill>
        <p:spPr bwMode="auto">
          <a:xfrm>
            <a:off x="467544" y="1988840"/>
            <a:ext cx="8265588" cy="396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78885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6338"/>
          <a:stretch/>
        </p:blipFill>
        <p:spPr bwMode="auto">
          <a:xfrm>
            <a:off x="107504" y="1052736"/>
            <a:ext cx="8951640" cy="4206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2433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3397"/>
          <a:stretch/>
        </p:blipFill>
        <p:spPr bwMode="auto">
          <a:xfrm>
            <a:off x="179512" y="1052736"/>
            <a:ext cx="8730809" cy="4247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0354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2823" r="30394" b="15772"/>
          <a:stretch/>
        </p:blipFill>
        <p:spPr bwMode="auto">
          <a:xfrm>
            <a:off x="683568" y="365928"/>
            <a:ext cx="4464496" cy="2572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1421" r="31955" b="20178"/>
          <a:stretch/>
        </p:blipFill>
        <p:spPr bwMode="auto">
          <a:xfrm>
            <a:off x="3557843" y="3284984"/>
            <a:ext cx="4880885" cy="2756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9936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Código y diseño de costos</a:t>
            </a:r>
            <a:endParaRPr lang="es-MX" dirty="0"/>
          </a:p>
        </p:txBody>
      </p:sp>
      <p:sp>
        <p:nvSpPr>
          <p:cNvPr id="3" name="2 Marcador de contenido"/>
          <p:cNvSpPr>
            <a:spLocks noGrp="1"/>
          </p:cNvSpPr>
          <p:nvPr>
            <p:ph idx="1"/>
          </p:nvPr>
        </p:nvSpPr>
        <p:spPr/>
        <p:txBody>
          <a:bodyPr/>
          <a:lstStyle/>
          <a:p>
            <a:endParaRPr lang="es-MX"/>
          </a:p>
        </p:txBody>
      </p:sp>
    </p:spTree>
    <p:extLst>
      <p:ext uri="{BB962C8B-B14F-4D97-AF65-F5344CB8AC3E}">
        <p14:creationId xmlns:p14="http://schemas.microsoft.com/office/powerpoint/2010/main" val="1543094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Código y diseño de empleados  </a:t>
            </a:r>
            <a:endParaRPr lang="es-MX" dirty="0"/>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88" t="9374" r="39404" b="23953"/>
          <a:stretch/>
        </p:blipFill>
        <p:spPr bwMode="auto">
          <a:xfrm>
            <a:off x="1187624" y="1898342"/>
            <a:ext cx="6552728" cy="4200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2587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803" t="8905" r="20762" b="23351"/>
          <a:stretch/>
        </p:blipFill>
        <p:spPr bwMode="auto">
          <a:xfrm>
            <a:off x="323528" y="1196752"/>
            <a:ext cx="8296638" cy="4136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4150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Introducción.</a:t>
            </a:r>
          </a:p>
        </p:txBody>
      </p:sp>
      <p:sp>
        <p:nvSpPr>
          <p:cNvPr id="3" name="2 Marcador de contenido"/>
          <p:cNvSpPr>
            <a:spLocks noGrp="1"/>
          </p:cNvSpPr>
          <p:nvPr>
            <p:ph idx="1"/>
          </p:nvPr>
        </p:nvSpPr>
        <p:spPr/>
        <p:txBody>
          <a:bodyPr/>
          <a:lstStyle/>
          <a:p>
            <a:r>
              <a:rPr lang="es-MX" dirty="0"/>
              <a:t>El proyecto que se presenta consiste en un programa diseñado para una empresa la cual incluye una base de datos normalizada que será utilizada en el programa basando en una empresa  “</a:t>
            </a:r>
            <a:r>
              <a:rPr lang="es-MX" dirty="0" err="1"/>
              <a:t>Xray</a:t>
            </a:r>
            <a:r>
              <a:rPr lang="es-MX" dirty="0"/>
              <a:t>”, la cual se dedica a la venta y renta de equipo médico especializado en rayos x, en la base datos esta diseñada para una rápida identificación de las secciones de costos, clientes, usuarios de la empresa, el programa cuenta con una interfaz amigable para los diferentes usuarios que le lleguen a utilizar.</a:t>
            </a:r>
          </a:p>
        </p:txBody>
      </p:sp>
    </p:spTree>
    <p:extLst>
      <p:ext uri="{BB962C8B-B14F-4D97-AF65-F5344CB8AC3E}">
        <p14:creationId xmlns:p14="http://schemas.microsoft.com/office/powerpoint/2010/main" val="1354887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852" t="12834" r="19464" b="27747"/>
          <a:stretch/>
        </p:blipFill>
        <p:spPr bwMode="auto">
          <a:xfrm>
            <a:off x="611560" y="1412776"/>
            <a:ext cx="8045031" cy="36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3142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6884" t="11407" r="32236" b="26450"/>
          <a:stretch/>
        </p:blipFill>
        <p:spPr bwMode="auto">
          <a:xfrm>
            <a:off x="827584" y="980728"/>
            <a:ext cx="7524836"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5686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721" t="10797" r="67034" b="26180"/>
          <a:stretch/>
        </p:blipFill>
        <p:spPr bwMode="auto">
          <a:xfrm>
            <a:off x="107504" y="332656"/>
            <a:ext cx="3076620"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8033" t="11821" r="63565" b="27009"/>
          <a:stretch/>
        </p:blipFill>
        <p:spPr bwMode="auto">
          <a:xfrm>
            <a:off x="3851920" y="378769"/>
            <a:ext cx="2874396" cy="3482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8988" t="11642" r="66967" b="30288"/>
          <a:stretch/>
        </p:blipFill>
        <p:spPr bwMode="auto">
          <a:xfrm>
            <a:off x="6459758" y="2996952"/>
            <a:ext cx="2684242" cy="3646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29542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Código y diseño de Clientes  </a:t>
            </a:r>
            <a:endParaRPr lang="es-MX"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060848"/>
            <a:ext cx="7017296" cy="4111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0727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Desarrollo.</a:t>
            </a:r>
          </a:p>
        </p:txBody>
      </p:sp>
      <p:sp>
        <p:nvSpPr>
          <p:cNvPr id="3" name="2 Marcador de contenido"/>
          <p:cNvSpPr>
            <a:spLocks noGrp="1"/>
          </p:cNvSpPr>
          <p:nvPr>
            <p:ph idx="1"/>
          </p:nvPr>
        </p:nvSpPr>
        <p:spPr/>
        <p:txBody>
          <a:bodyPr>
            <a:normAutofit/>
          </a:bodyPr>
          <a:lstStyle/>
          <a:p>
            <a:r>
              <a:rPr lang="es-MX" sz="1200" b="1" dirty="0"/>
              <a:t>Empezamos elaborando la base de datos en </a:t>
            </a:r>
            <a:r>
              <a:rPr lang="es-MX" sz="1200" b="1" dirty="0" err="1"/>
              <a:t>Xampp</a:t>
            </a:r>
            <a:r>
              <a:rPr lang="es-MX" sz="1200" b="1" dirty="0"/>
              <a:t> </a:t>
            </a:r>
            <a:r>
              <a:rPr lang="es-MX" sz="1200" b="1" dirty="0" err="1"/>
              <a:t>Phmyatmind</a:t>
            </a:r>
            <a:r>
              <a:rPr lang="es-MX" sz="1200" b="1" dirty="0"/>
              <a:t> en la agregamos las tablas clientes, </a:t>
            </a:r>
            <a:r>
              <a:rPr lang="es-MX" sz="1200" b="1" dirty="0" smtClean="0"/>
              <a:t>costos, empleados, empresa y equipos </a:t>
            </a:r>
            <a:r>
              <a:rPr lang="es-MX" sz="1200" dirty="0"/>
              <a:t>. </a:t>
            </a:r>
          </a:p>
          <a:p>
            <a:r>
              <a:rPr lang="es-MX" sz="1200" dirty="0"/>
              <a:t>La tabla de clientes cuenta con las filas de nombre, encargado, equipo, No de serie, marca </a:t>
            </a:r>
            <a:r>
              <a:rPr lang="es-MX" sz="1200" dirty="0" smtClean="0"/>
              <a:t>modelo. En </a:t>
            </a:r>
            <a:r>
              <a:rPr lang="es-MX" sz="1200" dirty="0"/>
              <a:t>esta tabla se podrán hacer consulta y registro de clientes, se vera que equipos están disponibles junto con sus características originales que es el numero de serie marca y modelo</a:t>
            </a:r>
            <a:r>
              <a:rPr lang="es-MX" sz="1200" dirty="0" smtClean="0"/>
              <a:t>.</a:t>
            </a:r>
          </a:p>
          <a:p>
            <a:r>
              <a:rPr lang="es-MX" sz="1200" dirty="0" smtClean="0"/>
              <a:t>El desarrollo de </a:t>
            </a:r>
            <a:r>
              <a:rPr lang="es-MX" sz="1200" dirty="0"/>
              <a:t>l</a:t>
            </a:r>
            <a:r>
              <a:rPr lang="es-MX" sz="1200" dirty="0" smtClean="0"/>
              <a:t>a tabla de empleados se colocaron filas con los siguientes conceptos: id, nombre, apellido, n_ contacto , correo, especialidad. Con los cuales los empleados serán registrados y así poder tener su información para cualquier consulta requerida en la elaboración de su trabajo y/o actualizaciones de datos</a:t>
            </a:r>
            <a:r>
              <a:rPr lang="es-MX" sz="1200" b="1" dirty="0" smtClean="0"/>
              <a:t>.</a:t>
            </a:r>
          </a:p>
          <a:p>
            <a:r>
              <a:rPr lang="es-MX" sz="1200" dirty="0"/>
              <a:t>La </a:t>
            </a:r>
            <a:r>
              <a:rPr lang="es-MX" sz="1200" dirty="0" smtClean="0"/>
              <a:t>introducción </a:t>
            </a:r>
            <a:r>
              <a:rPr lang="es-MX" sz="1200" dirty="0"/>
              <a:t>de equipos de rayos X de diferentes, modelos, marcas y disponibilidad en la que se encuentran mediando una base de datos en la cual el usuario o comprador podrá observar la información para así poder preguntar o disponer de algún equipo en </a:t>
            </a:r>
            <a:r>
              <a:rPr lang="es-MX" sz="1200" dirty="0" smtClean="0"/>
              <a:t>específico.</a:t>
            </a:r>
          </a:p>
          <a:p>
            <a:r>
              <a:rPr lang="es-MX" sz="1200" dirty="0"/>
              <a:t>Es las proyecto se ha desarrollado con estas dos tablas un programa en el cual se lleve a cabo la dicción de empresas de dictadas al mantenimiento, venta y renta de equipo médico especializado en rayos x y en la otra una se lleva acabo un registro financiero de las cuentas de la </a:t>
            </a:r>
            <a:r>
              <a:rPr lang="es-MX" sz="1200" dirty="0" smtClean="0"/>
              <a:t>empresa.</a:t>
            </a:r>
          </a:p>
          <a:p>
            <a:endParaRPr lang="es-MX" sz="1200" dirty="0"/>
          </a:p>
          <a:p>
            <a:endParaRPr lang="es-MX" sz="1200" dirty="0"/>
          </a:p>
        </p:txBody>
      </p:sp>
    </p:spTree>
    <p:extLst>
      <p:ext uri="{BB962C8B-B14F-4D97-AF65-F5344CB8AC3E}">
        <p14:creationId xmlns:p14="http://schemas.microsoft.com/office/powerpoint/2010/main" val="1587279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701" t="13725" r="20501" b="10308"/>
          <a:stretch/>
        </p:blipFill>
        <p:spPr bwMode="auto">
          <a:xfrm>
            <a:off x="275300" y="166987"/>
            <a:ext cx="8545172" cy="6210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1569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597" t="8084" r="20597" b="19705"/>
          <a:stretch/>
        </p:blipFill>
        <p:spPr bwMode="auto">
          <a:xfrm>
            <a:off x="251520" y="260648"/>
            <a:ext cx="8787414" cy="6069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6824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764" t="8976" r="21633" b="17113"/>
          <a:stretch/>
        </p:blipFill>
        <p:spPr bwMode="auto">
          <a:xfrm>
            <a:off x="107504" y="116632"/>
            <a:ext cx="8878008" cy="619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4465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613" t="13585" r="19354" b="12868"/>
          <a:stretch/>
        </p:blipFill>
        <p:spPr bwMode="auto">
          <a:xfrm>
            <a:off x="179512" y="188640"/>
            <a:ext cx="8856984" cy="6152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5678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177" t="20764" r="22820" b="10304"/>
          <a:stretch/>
        </p:blipFill>
        <p:spPr bwMode="auto">
          <a:xfrm>
            <a:off x="107504" y="260648"/>
            <a:ext cx="8680610" cy="5904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5682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972" t="11879" r="21862" b="20122"/>
          <a:stretch/>
        </p:blipFill>
        <p:spPr bwMode="auto">
          <a:xfrm>
            <a:off x="251519" y="188640"/>
            <a:ext cx="8501917" cy="5688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83165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jecutivo">
  <a:themeElements>
    <a:clrScheme name="Ejecutivo">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jecutivo">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jecutiv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Executive</Template>
  <TotalTime>92</TotalTime>
  <Words>364</Words>
  <Application>Microsoft Office PowerPoint</Application>
  <PresentationFormat>Presentación en pantalla (4:3)</PresentationFormat>
  <Paragraphs>13</Paragraphs>
  <Slides>23</Slides>
  <Notes>0</Notes>
  <HiddenSlides>0</HiddenSlides>
  <MMClips>0</MMClips>
  <ScaleCrop>false</ScaleCrop>
  <HeadingPairs>
    <vt:vector size="4" baseType="variant">
      <vt:variant>
        <vt:lpstr>Tema</vt:lpstr>
      </vt:variant>
      <vt:variant>
        <vt:i4>1</vt:i4>
      </vt:variant>
      <vt:variant>
        <vt:lpstr>Títulos de diapositiva</vt:lpstr>
      </vt:variant>
      <vt:variant>
        <vt:i4>23</vt:i4>
      </vt:variant>
    </vt:vector>
  </HeadingPairs>
  <TitlesOfParts>
    <vt:vector size="24" baseType="lpstr">
      <vt:lpstr>Ejecutivo</vt:lpstr>
      <vt:lpstr>Presentación de PowerPoint</vt:lpstr>
      <vt:lpstr>Introducción.</vt:lpstr>
      <vt:lpstr>Desarrollo.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Código y diseño  Equipos</vt:lpstr>
      <vt:lpstr>Presentación de PowerPoint</vt:lpstr>
      <vt:lpstr>Presentación de PowerPoint</vt:lpstr>
      <vt:lpstr>Presentación de PowerPoint</vt:lpstr>
      <vt:lpstr>Código y diseño de costos</vt:lpstr>
      <vt:lpstr>Código y diseño de empleados  </vt:lpstr>
      <vt:lpstr>Presentación de PowerPoint</vt:lpstr>
      <vt:lpstr>Presentación de PowerPoint</vt:lpstr>
      <vt:lpstr>Presentación de PowerPoint</vt:lpstr>
      <vt:lpstr>Presentación de PowerPoint</vt:lpstr>
      <vt:lpstr>Código y diseño de Clientes  </vt:lpstr>
    </vt:vector>
  </TitlesOfParts>
  <Company>HP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1047483</dc:creator>
  <cp:lastModifiedBy>1047483</cp:lastModifiedBy>
  <cp:revision>10</cp:revision>
  <dcterms:created xsi:type="dcterms:W3CDTF">2020-11-18T18:04:18Z</dcterms:created>
  <dcterms:modified xsi:type="dcterms:W3CDTF">2020-11-19T00:44:50Z</dcterms:modified>
</cp:coreProperties>
</file>